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7" r:id="rId5"/>
    <p:sldId id="270" r:id="rId6"/>
    <p:sldId id="265" r:id="rId7"/>
    <p:sldId id="268" r:id="rId8"/>
    <p:sldId id="261" r:id="rId9"/>
    <p:sldId id="269" r:id="rId10"/>
    <p:sldId id="27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96" y="-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5DF1-E8E5-4047-AD0A-ADBA45BA192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1595-F46C-466A-8AAF-D6C2BC33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43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5DF1-E8E5-4047-AD0A-ADBA45BA192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1595-F46C-466A-8AAF-D6C2BC33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30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5DF1-E8E5-4047-AD0A-ADBA45BA192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1595-F46C-466A-8AAF-D6C2BC33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0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5DF1-E8E5-4047-AD0A-ADBA45BA192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1595-F46C-466A-8AAF-D6C2BC33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33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5DF1-E8E5-4047-AD0A-ADBA45BA192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1595-F46C-466A-8AAF-D6C2BC33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72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5DF1-E8E5-4047-AD0A-ADBA45BA192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1595-F46C-466A-8AAF-D6C2BC33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56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5DF1-E8E5-4047-AD0A-ADBA45BA192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1595-F46C-466A-8AAF-D6C2BC33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43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5DF1-E8E5-4047-AD0A-ADBA45BA192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1595-F46C-466A-8AAF-D6C2BC33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874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5DF1-E8E5-4047-AD0A-ADBA45BA192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1595-F46C-466A-8AAF-D6C2BC33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753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5DF1-E8E5-4047-AD0A-ADBA45BA192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1595-F46C-466A-8AAF-D6C2BC33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91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5DF1-E8E5-4047-AD0A-ADBA45BA192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1595-F46C-466A-8AAF-D6C2BC33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3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35DF1-E8E5-4047-AD0A-ADBA45BA192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61595-F46C-466A-8AAF-D6C2BC33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63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019" y="68472"/>
            <a:ext cx="6882981" cy="68829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5300" y="817563"/>
            <a:ext cx="9144000" cy="238760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accent2">
                    <a:lumMod val="75000"/>
                  </a:schemeClr>
                </a:solidFill>
              </a:rPr>
              <a:t>Новогодняя ель. История возникновения.</a:t>
            </a:r>
            <a:endParaRPr lang="ru-RU" sz="5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09360" y="5212080"/>
            <a:ext cx="3905795" cy="1168037"/>
          </a:xfrm>
        </p:spPr>
        <p:txBody>
          <a:bodyPr>
            <a:normAutofit fontScale="77500" lnSpcReduction="20000"/>
          </a:bodyPr>
          <a:lstStyle/>
          <a:p>
            <a:r>
              <a:rPr lang="ru-RU" sz="2800" i="1" dirty="0" smtClean="0">
                <a:solidFill>
                  <a:srgbClr val="00B050"/>
                </a:solidFill>
              </a:rPr>
              <a:t>Подготовила</a:t>
            </a:r>
            <a:r>
              <a:rPr lang="ru-RU" sz="2800" i="1" dirty="0" smtClean="0">
                <a:solidFill>
                  <a:srgbClr val="00B050"/>
                </a:solidFill>
              </a:rPr>
              <a:t>:</a:t>
            </a:r>
          </a:p>
          <a:p>
            <a:r>
              <a:rPr lang="ru-RU" sz="2800" i="1" dirty="0" smtClean="0">
                <a:solidFill>
                  <a:srgbClr val="00B050"/>
                </a:solidFill>
              </a:rPr>
              <a:t> </a:t>
            </a:r>
            <a:r>
              <a:rPr lang="ru-RU" sz="2800" i="1" dirty="0" err="1" smtClean="0">
                <a:solidFill>
                  <a:srgbClr val="00B050"/>
                </a:solidFill>
              </a:rPr>
              <a:t>Щаврук</a:t>
            </a:r>
            <a:r>
              <a:rPr lang="ru-RU" sz="2800" i="1" dirty="0" smtClean="0">
                <a:solidFill>
                  <a:srgbClr val="00B050"/>
                </a:solidFill>
              </a:rPr>
              <a:t> Светлана Георгиевна воспитатель высшей квалификационной категории</a:t>
            </a:r>
            <a:endParaRPr lang="ru-RU" sz="2800" i="1" dirty="0">
              <a:solidFill>
                <a:srgbClr val="00B050"/>
              </a:solidFill>
            </a:endParaRPr>
          </a:p>
        </p:txBody>
      </p:sp>
      <p:pic>
        <p:nvPicPr>
          <p:cNvPr id="4" name="9eecf8fd7381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" y="512763"/>
            <a:ext cx="5842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6731" y="212185"/>
            <a:ext cx="10202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00B050"/>
                </a:solidFill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2400" i="1" dirty="0" smtClean="0">
                <a:solidFill>
                  <a:srgbClr val="00B050"/>
                </a:solidFill>
              </a:rPr>
              <a:t> </a:t>
            </a:r>
            <a:r>
              <a:rPr lang="ru-RU" sz="2400" i="1" dirty="0" smtClean="0">
                <a:solidFill>
                  <a:srgbClr val="00B050"/>
                </a:solidFill>
              </a:rPr>
              <a:t>«Детский сад </a:t>
            </a:r>
            <a:r>
              <a:rPr lang="ru-RU" sz="2400" i="1" dirty="0" smtClean="0">
                <a:solidFill>
                  <a:srgbClr val="00B050"/>
                </a:solidFill>
              </a:rPr>
              <a:t>№ 8 города Шимановска»</a:t>
            </a:r>
            <a:endParaRPr lang="ru-RU" sz="24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0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019" y="0"/>
            <a:ext cx="6882981" cy="6882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700" y="2471994"/>
            <a:ext cx="7099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i="1" dirty="0" smtClean="0">
                <a:solidFill>
                  <a:srgbClr val="00B050"/>
                </a:solidFill>
              </a:rPr>
              <a:t>Спасибо за внимание.</a:t>
            </a:r>
            <a:endParaRPr lang="ru-RU" sz="6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019" y="-24981"/>
            <a:ext cx="6882981" cy="6882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1000">
        <p:cut/>
      </p:transition>
    </mc:Choice>
    <mc:Fallback xmlns="">
      <p:transition advClick="0" advTm="1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0"/>
            <a:ext cx="6883400" cy="6883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1950" y="5574572"/>
            <a:ext cx="9893300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Царским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указом всем жителям Москвы было велено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отмечать наступление Нового года в ночь с 31 декабря на 1 января пышными торжествами с нарядными ёлками, фейерверками и застольями. Правда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приживалась на Руси эта традиция очень долго, более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лет. 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17734" cy="539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7000">
        <p:cut/>
      </p:transition>
    </mc:Choice>
    <mc:Fallback xmlns="">
      <p:transition advClick="0" advTm="1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019" y="2756"/>
            <a:ext cx="6882981" cy="6882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68928"/>
            <a:ext cx="5283200" cy="3962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24400" y="4173784"/>
            <a:ext cx="6096000" cy="24500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Новогодние празднества и традиция ставить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ёлки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возродились при Екатерине II. А украшать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ёлки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стали лишь в середине ХIХ века. Считается, что первую рождественскую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ёлку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Петербурге устроили проживавшие там немцы. Этот обычай горожанам так понравился, что они стали устанавливать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ёлки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своих домах. Из столицы империи эта традиция начала распространяться по всей стране. </a:t>
            </a:r>
            <a:endParaRPr lang="ru-RU" b="1" i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68928"/>
            <a:ext cx="44831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2000">
        <p:cut/>
      </p:transition>
    </mc:Choice>
    <mc:Fallback xmlns="">
      <p:transition advClick="0" advTm="2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019" y="0"/>
            <a:ext cx="6882981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13819" y="999964"/>
            <a:ext cx="3492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старину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ёлки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украшали различными лакомствами: орехами в яркой обертке, конфетами и даже овощами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2" y="3540932"/>
            <a:ext cx="5181817" cy="3242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3" y="144533"/>
            <a:ext cx="5202986" cy="32518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902" y="2822574"/>
            <a:ext cx="3504769" cy="369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0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7000">
        <p:cut/>
      </p:transition>
    </mc:Choice>
    <mc:Fallback xmlns="">
      <p:transition advClick="0" advTm="1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604000" cy="4122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494" y="3264734"/>
            <a:ext cx="5401306" cy="35932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5525" y="4312864"/>
            <a:ext cx="4770976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ветках горели восковые свечи, которые затем уступили место электрическим гирляндам. А блестящие шары появились сравнительно недавно - примерно сто лет назад. Макушку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ёлки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венчала Вифлеемская звезда, на смену которой потом пришла красная пятиконечная.</a:t>
            </a:r>
            <a:endParaRPr lang="ru-RU" b="1" i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9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0">
        <p:cut/>
      </p:transition>
    </mc:Choice>
    <mc:Fallback xmlns="">
      <p:transition advClick="0" advTm="2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019" y="-24981"/>
            <a:ext cx="6882981" cy="688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302500" cy="54768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5200" y="5586238"/>
            <a:ext cx="914400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не представляем себе Нового года без нарядной пушистой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ёлочки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которая радует всех не только своей красотой, но и подарками, которые Дед Мороз традиционно складывает под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ёлочкой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019" y="0"/>
            <a:ext cx="6882981" cy="688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2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9000">
        <p:cut/>
      </p:transition>
    </mc:Choice>
    <mc:Fallback xmlns="">
      <p:transition advClick="0" advTm="9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019" y="0"/>
            <a:ext cx="6882981" cy="6882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012772" cy="6882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399"/>
            <a:ext cx="11012772" cy="68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2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8000">
        <p:cut/>
      </p:transition>
    </mc:Choice>
    <mc:Fallback xmlns="">
      <p:transition advClick="0"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226</Words>
  <Application>Microsoft Office PowerPoint</Application>
  <PresentationFormat>Произвольный</PresentationFormat>
  <Paragraphs>12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Новогодняя ель. История возникновения.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Сергий</dc:creator>
  <cp:lastModifiedBy>User</cp:lastModifiedBy>
  <cp:revision>25</cp:revision>
  <dcterms:created xsi:type="dcterms:W3CDTF">2016-11-06T11:50:37Z</dcterms:created>
  <dcterms:modified xsi:type="dcterms:W3CDTF">2016-12-05T05:39:56Z</dcterms:modified>
</cp:coreProperties>
</file>